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6"/>
  </p:notesMasterIdLst>
  <p:handoutMasterIdLst>
    <p:handoutMasterId r:id="rId7"/>
  </p:handoutMasterIdLst>
  <p:sldIdLst>
    <p:sldId id="265" r:id="rId2"/>
    <p:sldId id="266" r:id="rId3"/>
    <p:sldId id="267" r:id="rId4"/>
    <p:sldId id="268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0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965E7FE3-84C2-4480-B3FE-4A12D80068D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8DDA4627-FFB6-4290-A191-AEE939884CA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9EA664-96D1-41B6-96C5-75B8092F446A}" type="datetime1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71128CB-0DBE-4894-8EFD-1B053580421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CFDBE8BC-50BB-4A59-BA53-8CB1F51EE41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79A00B-58E6-49D7-AC93-65EED25980B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9216360"/>
      </p:ext>
    </p:extLst>
  </p:cSld>
  <p:clrMap bg1="lt1" tx1="dk1" bg2="lt2" tx2="dk2" accent1="accent1" accent2="accent2" accent3="accent3" accent4="accent4" accent5="accent5" accent6="accent6" hlink="hlink" folHlink="folHlink"/>
  <p:hf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254B69-00C5-4033-99A1-7885B1FC8461}" type="datetime1">
              <a:rPr lang="zh-CN" altLang="en-US" smtClean="0"/>
              <a:t>2026/4/30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732818-22AA-4C66-A4D7-2918835346D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2400648"/>
      </p:ext>
    </p:extLst>
  </p:cSld>
  <p:clrMap bg1="lt1" tx1="dk1" bg2="lt2" tx2="dk2" accent1="accent1" accent2="accent2" accent3="accent3" accent4="accent4" accent5="accent5" accent6="accent6" hlink="hlink" folHlink="folHlink"/>
  <p:hf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40065-7B96-4EC2-A201-20AB7F7CDFA7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1037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FB6BD-C1CB-4655-8D76-7AADF76B946B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261508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50168D-AF2B-4798-8D79-04EE1CEFB6F2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2822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A9354C-C32D-4766-A3F3-FCEBA0108A35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771583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3EBDD-EBCC-4127-A0E2-CCA09F7AFB9A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10786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E7E6DA-D65B-4DB8-8D79-E3EF86EE4084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172236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DAD477-1B7D-4BD0-B1F1-D262AC8E0912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4899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8F862-1067-45ED-9DC4-8486B40982C4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3657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211C4-A520-4874-8895-1A6CE98713EC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028552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F344B-9E11-4B78-8248-3491DB6B3434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093413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074E45-2663-4592-AC91-2D64B7CB4AF8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6076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1BD6B5-742F-45D7-9AB5-91FCBAE42FA1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9944D-2751-46D4-9ABC-1B6E8A5E2FC4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19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6E0720BD-F9D0-40E2-831B-7BB223F171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47"/>
            <a:ext cx="12192000" cy="6856953"/>
          </a:xfrm>
          <a:prstGeom prst="rect">
            <a:avLst/>
          </a:prstGeom>
        </p:spPr>
      </p:pic>
      <p:sp>
        <p:nvSpPr>
          <p:cNvPr id="3" name="Textfeld 2"/>
          <p:cNvSpPr txBox="1"/>
          <p:nvPr/>
        </p:nvSpPr>
        <p:spPr>
          <a:xfrm>
            <a:off x="2959894" y="2471737"/>
            <a:ext cx="165735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de-DE" sz="1350" dirty="0"/>
          </a:p>
        </p:txBody>
      </p:sp>
      <p:sp>
        <p:nvSpPr>
          <p:cNvPr id="12" name="灯片编号占位符 11">
            <a:extLst>
              <a:ext uri="{FF2B5EF4-FFF2-40B4-BE49-F238E27FC236}">
                <a16:creationId xmlns:a16="http://schemas.microsoft.com/office/drawing/2014/main" id="{B4F93FC5-6C83-4C8E-90C9-8D9915F19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1</a:t>
            </a:fld>
            <a:endParaRPr lang="de-DE"/>
          </a:p>
        </p:txBody>
      </p:sp>
      <p:sp>
        <p:nvSpPr>
          <p:cNvPr id="33" name="Textfeld 1">
            <a:extLst>
              <a:ext uri="{FF2B5EF4-FFF2-40B4-BE49-F238E27FC236}">
                <a16:creationId xmlns:a16="http://schemas.microsoft.com/office/drawing/2014/main" id="{7A6D522B-21CA-4C8C-BCAE-C3A9604CF87F}"/>
              </a:ext>
            </a:extLst>
          </p:cNvPr>
          <p:cNvSpPr txBox="1"/>
          <p:nvPr/>
        </p:nvSpPr>
        <p:spPr>
          <a:xfrm>
            <a:off x="904876" y="2351782"/>
            <a:ext cx="1044892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</a:p>
          <a:p>
            <a:pPr algn="ctr"/>
            <a:endParaRPr lang="en-US" sz="48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Name, Company/University/Institute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E9157B2-E5E4-4AC9-A7B3-78ADE79C48B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596305" y="-265125"/>
            <a:ext cx="1586817" cy="1586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0102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1DE847-949D-4BB2-B3D6-AAE51D126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1399-5BAC-411F-8F38-F86B0AC3FD3D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98242F-EBC7-42AB-B400-64498DEC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2</a:t>
            </a:fld>
            <a:endParaRPr lang="de-DE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4CEA419B-CB2B-4A9A-A466-8A4FF70095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50179" y="0"/>
            <a:ext cx="1255815" cy="873594"/>
          </a:xfrm>
          <a:prstGeom prst="rect">
            <a:avLst/>
          </a:prstGeom>
        </p:spPr>
      </p:pic>
      <p:sp>
        <p:nvSpPr>
          <p:cNvPr id="9" name="内容占位符 8">
            <a:extLst>
              <a:ext uri="{FF2B5EF4-FFF2-40B4-BE49-F238E27FC236}">
                <a16:creationId xmlns:a16="http://schemas.microsoft.com/office/drawing/2014/main" id="{43E5D858-F1CC-40AB-A767-525127784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340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1DE847-949D-4BB2-B3D6-AAE51D126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1399-5BAC-411F-8F38-F86B0AC3FD3D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98242F-EBC7-42AB-B400-64498DEC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3</a:t>
            </a:fld>
            <a:endParaRPr lang="de-DE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43E5D858-F1CC-40AB-A767-525127784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图片 6">
            <a:extLst>
              <a:ext uri="{FF2B5EF4-FFF2-40B4-BE49-F238E27FC236}">
                <a16:creationId xmlns:a16="http://schemas.microsoft.com/office/drawing/2014/main" id="{37388FD3-E284-0C78-0180-5559A1461D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50179" y="0"/>
            <a:ext cx="1255815" cy="87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9602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>
            <a:extLst>
              <a:ext uri="{FF2B5EF4-FFF2-40B4-BE49-F238E27FC236}">
                <a16:creationId xmlns:a16="http://schemas.microsoft.com/office/drawing/2014/main" id="{721DE847-949D-4BB2-B3D6-AAE51D126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F01399-5BAC-411F-8F38-F86B0AC3FD3D}" type="datetime1">
              <a:rPr lang="en-US" altLang="zh-CN" smtClean="0"/>
              <a:t>4/30/2026</a:t>
            </a:fld>
            <a:endParaRPr lang="de-DE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F98242F-EBC7-42AB-B400-64498DEC8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E9944D-2751-46D4-9ABC-1B6E8A5E2FC4}" type="slidenum">
              <a:rPr lang="de-DE" smtClean="0"/>
              <a:t>4</a:t>
            </a:fld>
            <a:endParaRPr lang="de-DE"/>
          </a:p>
        </p:txBody>
      </p:sp>
      <p:sp>
        <p:nvSpPr>
          <p:cNvPr id="9" name="内容占位符 8">
            <a:extLst>
              <a:ext uri="{FF2B5EF4-FFF2-40B4-BE49-F238E27FC236}">
                <a16:creationId xmlns:a16="http://schemas.microsoft.com/office/drawing/2014/main" id="{43E5D858-F1CC-40AB-A767-525127784C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2" name="图片 6">
            <a:extLst>
              <a:ext uri="{FF2B5EF4-FFF2-40B4-BE49-F238E27FC236}">
                <a16:creationId xmlns:a16="http://schemas.microsoft.com/office/drawing/2014/main" id="{5CF8D57E-86A9-A6F0-7AB0-AB26904B8D9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850179" y="0"/>
            <a:ext cx="1255815" cy="873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556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100</TotalTime>
  <Words>15</Words>
  <Application>Microsoft Office PowerPoint</Application>
  <PresentationFormat>Widescreen</PresentationFormat>
  <Paragraphs>10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等线</vt:lpstr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Manz, Jennifer (Mesago Stuttgart)</dc:creator>
  <cp:lastModifiedBy>Chen, Candice (TG Guangzhou)</cp:lastModifiedBy>
  <cp:revision>34</cp:revision>
  <dcterms:created xsi:type="dcterms:W3CDTF">2020-05-06T13:21:51Z</dcterms:created>
  <dcterms:modified xsi:type="dcterms:W3CDTF">2026-04-30T07:50:01Z</dcterms:modified>
</cp:coreProperties>
</file>